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350" r:id="rId2"/>
    <p:sldId id="348" r:id="rId3"/>
    <p:sldId id="349" r:id="rId4"/>
    <p:sldId id="340" r:id="rId5"/>
    <p:sldId id="339" r:id="rId6"/>
    <p:sldId id="342" r:id="rId7"/>
    <p:sldId id="343" r:id="rId8"/>
    <p:sldId id="280" r:id="rId9"/>
    <p:sldId id="316" r:id="rId10"/>
    <p:sldId id="317" r:id="rId11"/>
    <p:sldId id="318" r:id="rId12"/>
    <p:sldId id="279" r:id="rId13"/>
    <p:sldId id="347" r:id="rId14"/>
    <p:sldId id="313" r:id="rId15"/>
    <p:sldId id="336"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Time"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800080"/>
    <a:srgbClr val="008000"/>
    <a:srgbClr val="FF0000"/>
    <a:srgbClr val="00CC00"/>
    <a:srgbClr val="990099"/>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autoAdjust="0"/>
  </p:normalViewPr>
  <p:slideViewPr>
    <p:cSldViewPr>
      <p:cViewPr>
        <p:scale>
          <a:sx n="77" d="100"/>
          <a:sy n="77" d="100"/>
        </p:scale>
        <p:origin x="-100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5C25D98-A135-4A2A-A52F-6C6E6015C7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59FD86C-F32D-4CF3-9022-2DA52D2883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4A4DD14-D101-4C3A-A4A9-6551664BA019}"/>
              </a:ext>
            </a:extLst>
          </p:cNvPr>
          <p:cNvSpPr>
            <a:spLocks noGrp="1"/>
          </p:cNvSpPr>
          <p:nvPr>
            <p:ph type="sldNum" sz="quarter" idx="12"/>
          </p:nvPr>
        </p:nvSpPr>
        <p:spPr/>
        <p:txBody>
          <a:bodyPr/>
          <a:lstStyle>
            <a:lvl1pPr>
              <a:defRPr/>
            </a:lvl1pPr>
          </a:lstStyle>
          <a:p>
            <a:pPr>
              <a:defRPr/>
            </a:pPr>
            <a:fld id="{539C9DE9-2E55-40ED-939D-7E9A2ED644C3}" type="slidenum">
              <a:rPr lang="en-US" altLang="en-US"/>
              <a:pPr>
                <a:defRPr/>
              </a:pPr>
              <a:t>‹#›</a:t>
            </a:fld>
            <a:endParaRPr lang="en-US" altLang="en-US"/>
          </a:p>
        </p:txBody>
      </p:sp>
    </p:spTree>
    <p:extLst>
      <p:ext uri="{BB962C8B-B14F-4D97-AF65-F5344CB8AC3E}">
        <p14:creationId xmlns:p14="http://schemas.microsoft.com/office/powerpoint/2010/main" val="355612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11F761-9F44-418C-8D0E-653A3244111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F5B55F6-CC94-43D7-9DB3-8881BF5145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43E9427-E78C-48A5-99AA-D0C414E719E4}"/>
              </a:ext>
            </a:extLst>
          </p:cNvPr>
          <p:cNvSpPr>
            <a:spLocks noGrp="1"/>
          </p:cNvSpPr>
          <p:nvPr>
            <p:ph type="sldNum" sz="quarter" idx="12"/>
          </p:nvPr>
        </p:nvSpPr>
        <p:spPr/>
        <p:txBody>
          <a:bodyPr/>
          <a:lstStyle>
            <a:lvl1pPr>
              <a:defRPr/>
            </a:lvl1pPr>
          </a:lstStyle>
          <a:p>
            <a:pPr>
              <a:defRPr/>
            </a:pPr>
            <a:fld id="{33BE1F4D-3630-4F0A-BA88-F0712AE91066}" type="slidenum">
              <a:rPr lang="en-US" altLang="en-US"/>
              <a:pPr>
                <a:defRPr/>
              </a:pPr>
              <a:t>‹#›</a:t>
            </a:fld>
            <a:endParaRPr lang="en-US" altLang="en-US"/>
          </a:p>
        </p:txBody>
      </p:sp>
    </p:spTree>
    <p:extLst>
      <p:ext uri="{BB962C8B-B14F-4D97-AF65-F5344CB8AC3E}">
        <p14:creationId xmlns:p14="http://schemas.microsoft.com/office/powerpoint/2010/main" val="19366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A87723-6BCD-44C5-8BAD-4C55ACD0F0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E1B328C-EDCE-483F-8692-84A7725655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20AFE4-77F4-4156-8DED-2D0DAF53FB39}"/>
              </a:ext>
            </a:extLst>
          </p:cNvPr>
          <p:cNvSpPr>
            <a:spLocks noGrp="1"/>
          </p:cNvSpPr>
          <p:nvPr>
            <p:ph type="sldNum" sz="quarter" idx="12"/>
          </p:nvPr>
        </p:nvSpPr>
        <p:spPr/>
        <p:txBody>
          <a:bodyPr/>
          <a:lstStyle>
            <a:lvl1pPr>
              <a:defRPr/>
            </a:lvl1pPr>
          </a:lstStyle>
          <a:p>
            <a:pPr>
              <a:defRPr/>
            </a:pPr>
            <a:fld id="{A02C0485-9C64-4836-8D86-5C4A9BA845D9}" type="slidenum">
              <a:rPr lang="en-US" altLang="en-US"/>
              <a:pPr>
                <a:defRPr/>
              </a:pPr>
              <a:t>‹#›</a:t>
            </a:fld>
            <a:endParaRPr lang="en-US" altLang="en-US"/>
          </a:p>
        </p:txBody>
      </p:sp>
    </p:spTree>
    <p:extLst>
      <p:ext uri="{BB962C8B-B14F-4D97-AF65-F5344CB8AC3E}">
        <p14:creationId xmlns:p14="http://schemas.microsoft.com/office/powerpoint/2010/main" val="353058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45EAFFA7-C313-4C30-88AC-AD3ABC9A0B4D}"/>
              </a:ext>
            </a:extLst>
          </p:cNvPr>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4434EE2F-0824-477E-A9A0-44C75B6DDF5B}"/>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0F451253-0F39-4CB0-B581-EB78E4B5B014}"/>
              </a:ext>
            </a:extLst>
          </p:cNvPr>
          <p:cNvSpPr>
            <a:spLocks noGrp="1"/>
          </p:cNvSpPr>
          <p:nvPr>
            <p:ph type="sldNum" sz="quarter" idx="12"/>
          </p:nvPr>
        </p:nvSpPr>
        <p:spPr>
          <a:xfrm>
            <a:off x="6553200" y="6243638"/>
            <a:ext cx="2133600" cy="457200"/>
          </a:xfrm>
        </p:spPr>
        <p:txBody>
          <a:bodyPr/>
          <a:lstStyle>
            <a:lvl1pPr>
              <a:defRPr/>
            </a:lvl1pPr>
          </a:lstStyle>
          <a:p>
            <a:pPr>
              <a:defRPr/>
            </a:pPr>
            <a:fld id="{3D505CB2-7C21-4A37-9DC8-979760A0EFB0}" type="slidenum">
              <a:rPr lang="en-US" altLang="en-US"/>
              <a:pPr>
                <a:defRPr/>
              </a:pPr>
              <a:t>‹#›</a:t>
            </a:fld>
            <a:endParaRPr lang="en-US" altLang="en-US"/>
          </a:p>
        </p:txBody>
      </p:sp>
    </p:spTree>
    <p:extLst>
      <p:ext uri="{BB962C8B-B14F-4D97-AF65-F5344CB8AC3E}">
        <p14:creationId xmlns:p14="http://schemas.microsoft.com/office/powerpoint/2010/main" val="238183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E74F7F9-5938-4829-BD4A-58372981C6E9}"/>
              </a:ext>
            </a:extLst>
          </p:cNvPr>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xmlns="" id="{80EB84E2-23E6-4845-84BB-82B8FA073177}"/>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23711AFF-5603-4D58-B29F-90534D4F38D3}"/>
              </a:ext>
            </a:extLst>
          </p:cNvPr>
          <p:cNvSpPr>
            <a:spLocks noGrp="1"/>
          </p:cNvSpPr>
          <p:nvPr>
            <p:ph type="sldNum" sz="quarter" idx="12"/>
          </p:nvPr>
        </p:nvSpPr>
        <p:spPr>
          <a:xfrm>
            <a:off x="6553200" y="6243638"/>
            <a:ext cx="2133600" cy="457200"/>
          </a:xfrm>
        </p:spPr>
        <p:txBody>
          <a:bodyPr/>
          <a:lstStyle>
            <a:lvl1pPr>
              <a:defRPr/>
            </a:lvl1pPr>
          </a:lstStyle>
          <a:p>
            <a:pPr>
              <a:defRPr/>
            </a:pPr>
            <a:fld id="{576EA78E-733D-40DA-A98C-F3820F27BF00}" type="slidenum">
              <a:rPr lang="en-US" altLang="en-US"/>
              <a:pPr>
                <a:defRPr/>
              </a:pPr>
              <a:t>‹#›</a:t>
            </a:fld>
            <a:endParaRPr lang="en-US" altLang="en-US"/>
          </a:p>
        </p:txBody>
      </p:sp>
    </p:spTree>
    <p:extLst>
      <p:ext uri="{BB962C8B-B14F-4D97-AF65-F5344CB8AC3E}">
        <p14:creationId xmlns:p14="http://schemas.microsoft.com/office/powerpoint/2010/main" val="199195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1290F0-570C-4A1B-962D-31ADF93E14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825440B-51CF-4AB6-82AA-2165D6644E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CCBD157-34C0-4758-98FF-13E7F67148CC}"/>
              </a:ext>
            </a:extLst>
          </p:cNvPr>
          <p:cNvSpPr>
            <a:spLocks noGrp="1"/>
          </p:cNvSpPr>
          <p:nvPr>
            <p:ph type="sldNum" sz="quarter" idx="12"/>
          </p:nvPr>
        </p:nvSpPr>
        <p:spPr/>
        <p:txBody>
          <a:bodyPr/>
          <a:lstStyle>
            <a:lvl1pPr>
              <a:defRPr/>
            </a:lvl1pPr>
          </a:lstStyle>
          <a:p>
            <a:pPr>
              <a:defRPr/>
            </a:pPr>
            <a:fld id="{41A651E9-0C34-4DEB-9CA5-2F577C9E832B}" type="slidenum">
              <a:rPr lang="en-US" altLang="en-US"/>
              <a:pPr>
                <a:defRPr/>
              </a:pPr>
              <a:t>‹#›</a:t>
            </a:fld>
            <a:endParaRPr lang="en-US" altLang="en-US"/>
          </a:p>
        </p:txBody>
      </p:sp>
    </p:spTree>
    <p:extLst>
      <p:ext uri="{BB962C8B-B14F-4D97-AF65-F5344CB8AC3E}">
        <p14:creationId xmlns:p14="http://schemas.microsoft.com/office/powerpoint/2010/main" val="391981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7BD89E-D8FC-4084-8D06-BC586D2D34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435B23A-5819-4887-B4E3-C40F74347C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3312679-5A58-41BF-B31E-E338F8138ECA}"/>
              </a:ext>
            </a:extLst>
          </p:cNvPr>
          <p:cNvSpPr>
            <a:spLocks noGrp="1"/>
          </p:cNvSpPr>
          <p:nvPr>
            <p:ph type="sldNum" sz="quarter" idx="12"/>
          </p:nvPr>
        </p:nvSpPr>
        <p:spPr/>
        <p:txBody>
          <a:bodyPr/>
          <a:lstStyle>
            <a:lvl1pPr>
              <a:defRPr/>
            </a:lvl1pPr>
          </a:lstStyle>
          <a:p>
            <a:pPr>
              <a:defRPr/>
            </a:pPr>
            <a:fld id="{3B034F50-81B2-4877-8C88-612EA1232708}" type="slidenum">
              <a:rPr lang="en-US" altLang="en-US"/>
              <a:pPr>
                <a:defRPr/>
              </a:pPr>
              <a:t>‹#›</a:t>
            </a:fld>
            <a:endParaRPr lang="en-US" altLang="en-US"/>
          </a:p>
        </p:txBody>
      </p:sp>
    </p:spTree>
    <p:extLst>
      <p:ext uri="{BB962C8B-B14F-4D97-AF65-F5344CB8AC3E}">
        <p14:creationId xmlns:p14="http://schemas.microsoft.com/office/powerpoint/2010/main" val="20485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33843E3-8B1E-4059-8971-567C1B93375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FC1044D-B745-4E68-AB33-8B5CC7AD44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9D39A5F-93AD-4BF9-BBDC-EB1A49548DEB}"/>
              </a:ext>
            </a:extLst>
          </p:cNvPr>
          <p:cNvSpPr>
            <a:spLocks noGrp="1"/>
          </p:cNvSpPr>
          <p:nvPr>
            <p:ph type="sldNum" sz="quarter" idx="12"/>
          </p:nvPr>
        </p:nvSpPr>
        <p:spPr/>
        <p:txBody>
          <a:bodyPr/>
          <a:lstStyle>
            <a:lvl1pPr>
              <a:defRPr/>
            </a:lvl1pPr>
          </a:lstStyle>
          <a:p>
            <a:pPr>
              <a:defRPr/>
            </a:pPr>
            <a:fld id="{5000F164-FBBA-41AA-A3D5-362AB121A669}" type="slidenum">
              <a:rPr lang="en-US" altLang="en-US"/>
              <a:pPr>
                <a:defRPr/>
              </a:pPr>
              <a:t>‹#›</a:t>
            </a:fld>
            <a:endParaRPr lang="en-US" altLang="en-US"/>
          </a:p>
        </p:txBody>
      </p:sp>
    </p:spTree>
    <p:extLst>
      <p:ext uri="{BB962C8B-B14F-4D97-AF65-F5344CB8AC3E}">
        <p14:creationId xmlns:p14="http://schemas.microsoft.com/office/powerpoint/2010/main" val="70636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8BBFC08-12BD-483B-A407-F125EC4F915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C69F23F9-DE54-491B-8E6A-787C463B28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BE4DD45-30DC-477E-AF21-1FE8BB50E595}"/>
              </a:ext>
            </a:extLst>
          </p:cNvPr>
          <p:cNvSpPr>
            <a:spLocks noGrp="1"/>
          </p:cNvSpPr>
          <p:nvPr>
            <p:ph type="sldNum" sz="quarter" idx="12"/>
          </p:nvPr>
        </p:nvSpPr>
        <p:spPr/>
        <p:txBody>
          <a:bodyPr/>
          <a:lstStyle>
            <a:lvl1pPr>
              <a:defRPr/>
            </a:lvl1pPr>
          </a:lstStyle>
          <a:p>
            <a:pPr>
              <a:defRPr/>
            </a:pPr>
            <a:fld id="{4DF169F1-6BC4-4239-A85A-5555178CAF1F}" type="slidenum">
              <a:rPr lang="en-US" altLang="en-US"/>
              <a:pPr>
                <a:defRPr/>
              </a:pPr>
              <a:t>‹#›</a:t>
            </a:fld>
            <a:endParaRPr lang="en-US" altLang="en-US"/>
          </a:p>
        </p:txBody>
      </p:sp>
    </p:spTree>
    <p:extLst>
      <p:ext uri="{BB962C8B-B14F-4D97-AF65-F5344CB8AC3E}">
        <p14:creationId xmlns:p14="http://schemas.microsoft.com/office/powerpoint/2010/main" val="253526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FE4F7E4F-7B12-48CF-A923-A2FCA7A3412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52B71B58-F0C2-4A0B-B5F0-3FDD665B041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9561328-C3D5-4983-BF9E-B3741375791C}"/>
              </a:ext>
            </a:extLst>
          </p:cNvPr>
          <p:cNvSpPr>
            <a:spLocks noGrp="1"/>
          </p:cNvSpPr>
          <p:nvPr>
            <p:ph type="sldNum" sz="quarter" idx="12"/>
          </p:nvPr>
        </p:nvSpPr>
        <p:spPr/>
        <p:txBody>
          <a:bodyPr/>
          <a:lstStyle>
            <a:lvl1pPr>
              <a:defRPr/>
            </a:lvl1pPr>
          </a:lstStyle>
          <a:p>
            <a:pPr>
              <a:defRPr/>
            </a:pPr>
            <a:fld id="{113016B8-2A71-4E4D-8D19-D26A53CC4D39}" type="slidenum">
              <a:rPr lang="en-US" altLang="en-US"/>
              <a:pPr>
                <a:defRPr/>
              </a:pPr>
              <a:t>‹#›</a:t>
            </a:fld>
            <a:endParaRPr lang="en-US" altLang="en-US"/>
          </a:p>
        </p:txBody>
      </p:sp>
    </p:spTree>
    <p:extLst>
      <p:ext uri="{BB962C8B-B14F-4D97-AF65-F5344CB8AC3E}">
        <p14:creationId xmlns:p14="http://schemas.microsoft.com/office/powerpoint/2010/main" val="421947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6F7B419-F161-40E8-9583-9CDBFAD5BCC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8293ABCB-5719-4089-99B1-978FC45962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F08D07F8-4A30-4D97-90C5-7BBC5A21A115}"/>
              </a:ext>
            </a:extLst>
          </p:cNvPr>
          <p:cNvSpPr>
            <a:spLocks noGrp="1"/>
          </p:cNvSpPr>
          <p:nvPr>
            <p:ph type="sldNum" sz="quarter" idx="12"/>
          </p:nvPr>
        </p:nvSpPr>
        <p:spPr/>
        <p:txBody>
          <a:bodyPr/>
          <a:lstStyle>
            <a:lvl1pPr>
              <a:defRPr/>
            </a:lvl1pPr>
          </a:lstStyle>
          <a:p>
            <a:pPr>
              <a:defRPr/>
            </a:pPr>
            <a:fld id="{8A83E268-7033-4359-BA16-FE1BC83B9113}" type="slidenum">
              <a:rPr lang="en-US" altLang="en-US"/>
              <a:pPr>
                <a:defRPr/>
              </a:pPr>
              <a:t>‹#›</a:t>
            </a:fld>
            <a:endParaRPr lang="en-US" altLang="en-US"/>
          </a:p>
        </p:txBody>
      </p:sp>
    </p:spTree>
    <p:extLst>
      <p:ext uri="{BB962C8B-B14F-4D97-AF65-F5344CB8AC3E}">
        <p14:creationId xmlns:p14="http://schemas.microsoft.com/office/powerpoint/2010/main" val="25608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B877821-8075-4603-9C1E-4C0B8316A01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5082319-071A-4C02-987F-0E39EB3C45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0A8CA93-A018-4A30-8B47-107ED2EA93F7}"/>
              </a:ext>
            </a:extLst>
          </p:cNvPr>
          <p:cNvSpPr>
            <a:spLocks noGrp="1"/>
          </p:cNvSpPr>
          <p:nvPr>
            <p:ph type="sldNum" sz="quarter" idx="12"/>
          </p:nvPr>
        </p:nvSpPr>
        <p:spPr/>
        <p:txBody>
          <a:bodyPr/>
          <a:lstStyle>
            <a:lvl1pPr>
              <a:defRPr/>
            </a:lvl1pPr>
          </a:lstStyle>
          <a:p>
            <a:pPr>
              <a:defRPr/>
            </a:pPr>
            <a:fld id="{50A6637D-2C40-4EC9-8A87-465B83F391E2}" type="slidenum">
              <a:rPr lang="en-US" altLang="en-US"/>
              <a:pPr>
                <a:defRPr/>
              </a:pPr>
              <a:t>‹#›</a:t>
            </a:fld>
            <a:endParaRPr lang="en-US" altLang="en-US"/>
          </a:p>
        </p:txBody>
      </p:sp>
    </p:spTree>
    <p:extLst>
      <p:ext uri="{BB962C8B-B14F-4D97-AF65-F5344CB8AC3E}">
        <p14:creationId xmlns:p14="http://schemas.microsoft.com/office/powerpoint/2010/main" val="403003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F9DAC80-0416-4AEE-B51F-3389C53BA00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F2D49EAD-29CC-47C7-BFA5-CCB017AD6B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F7D2354-5412-4933-BC8B-5EDE43AD3DC9}"/>
              </a:ext>
            </a:extLst>
          </p:cNvPr>
          <p:cNvSpPr>
            <a:spLocks noGrp="1"/>
          </p:cNvSpPr>
          <p:nvPr>
            <p:ph type="sldNum" sz="quarter" idx="12"/>
          </p:nvPr>
        </p:nvSpPr>
        <p:spPr/>
        <p:txBody>
          <a:bodyPr/>
          <a:lstStyle>
            <a:lvl1pPr>
              <a:defRPr/>
            </a:lvl1pPr>
          </a:lstStyle>
          <a:p>
            <a:pPr>
              <a:defRPr/>
            </a:pPr>
            <a:fld id="{EEEA528E-A5DF-4887-BFC9-64664587E88D}" type="slidenum">
              <a:rPr lang="en-US" altLang="en-US"/>
              <a:pPr>
                <a:defRPr/>
              </a:pPr>
              <a:t>‹#›</a:t>
            </a:fld>
            <a:endParaRPr lang="en-US" altLang="en-US"/>
          </a:p>
        </p:txBody>
      </p:sp>
    </p:spTree>
    <p:extLst>
      <p:ext uri="{BB962C8B-B14F-4D97-AF65-F5344CB8AC3E}">
        <p14:creationId xmlns:p14="http://schemas.microsoft.com/office/powerpoint/2010/main" val="52295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3ECEB9-D352-4CAD-93B3-CFF4404F79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xmlns="" id="{A67F38C6-F30A-409A-A706-CA924B34E57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7F89A7B-095B-4679-B71C-33F95198F2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96A62054-0626-45A1-A9A3-D08373D4887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5FDC3F86-8C25-4AF6-8FC9-8A9E5D65B62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5A76A9D-F19A-45C5-9542-F0AEE62A7C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stCondLst>
                                            <p:cond delay="0"/>
                                          </p:stCondLst>
                                        </p:cTn>
                                        <p:tgtEl>
                                          <p:spTgt spid="3">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stCondLst>
                                            <p:cond delay="0"/>
                                          </p:stCondLst>
                                        </p:cTn>
                                        <p:tgtEl>
                                          <p:spTgt spid="3">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stCondLst>
                                            <p:cond delay="0"/>
                                          </p:stCondLst>
                                        </p:cTn>
                                        <p:tgtEl>
                                          <p:spTgt spid="3">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stCondLst>
                                            <p:cond delay="0"/>
                                          </p:stCondLst>
                                        </p:cTn>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Admin\Desktop\Truy&#7879;n%20ng&#7909;%20ng&#244;n%20-%20B&#225;c%20s&#297;%20s&#243;i%20-%20Terrabook.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71DB7B1B-307E-4498-8866-CBFADC086F12}"/>
              </a:ext>
            </a:extLst>
          </p:cNvPr>
          <p:cNvSpPr/>
          <p:nvPr/>
        </p:nvSpPr>
        <p:spPr>
          <a:xfrm>
            <a:off x="2286000" y="2971800"/>
            <a:ext cx="5410200" cy="5257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solidFill>
                  <a:srgbClr val="FF0000"/>
                </a:solidFill>
              </a:rPr>
              <a:t>CHÀO CÁC BẠN LỚP </a:t>
            </a:r>
            <a:r>
              <a:rPr lang="en-US" sz="4000" b="1" dirty="0" smtClean="0">
                <a:solidFill>
                  <a:srgbClr val="FF0000"/>
                </a:solidFill>
              </a:rPr>
              <a:t>2</a:t>
            </a:r>
            <a:endParaRPr lang="en-US" sz="4000" b="1" dirty="0">
              <a:solidFill>
                <a:srgbClr val="FF0000"/>
              </a:solidFill>
            </a:endParaRPr>
          </a:p>
        </p:txBody>
      </p:sp>
    </p:spTree>
    <p:extLst>
      <p:ext uri="{BB962C8B-B14F-4D97-AF65-F5344CB8AC3E}">
        <p14:creationId xmlns:p14="http://schemas.microsoft.com/office/powerpoint/2010/main" val="295437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xmlns="" id="{49D08CDC-1948-4105-ADA9-107CD685FD0B}"/>
              </a:ext>
            </a:extLst>
          </p:cNvPr>
          <p:cNvSpPr txBox="1">
            <a:spLocks noChangeArrowheads="1"/>
          </p:cNvSpPr>
          <p:nvPr/>
        </p:nvSpPr>
        <p:spPr bwMode="auto">
          <a:xfrm>
            <a:off x="2209800" y="54102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a:solidFill>
                <a:srgbClr val="FF9900"/>
              </a:solidFill>
              <a:latin typeface="Times New Roman" panose="02020603050405020304" pitchFamily="18" charset="0"/>
            </a:endParaRPr>
          </a:p>
        </p:txBody>
      </p:sp>
      <p:sp>
        <p:nvSpPr>
          <p:cNvPr id="12291" name="Text Box 8">
            <a:extLst>
              <a:ext uri="{FF2B5EF4-FFF2-40B4-BE49-F238E27FC236}">
                <a16:creationId xmlns:a16="http://schemas.microsoft.com/office/drawing/2014/main" xmlns="" id="{1906EE5E-082A-40CB-9CB9-73683D556505}"/>
              </a:ext>
            </a:extLst>
          </p:cNvPr>
          <p:cNvSpPr txBox="1">
            <a:spLocks noChangeArrowheads="1"/>
          </p:cNvSpPr>
          <p:nvPr/>
        </p:nvSpPr>
        <p:spPr bwMode="auto">
          <a:xfrm>
            <a:off x="304800" y="59436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FF9900"/>
                </a:solidFill>
                <a:latin typeface="Times New Roman" panose="02020603050405020304" pitchFamily="18" charset="0"/>
              </a:rPr>
              <a:t>     </a:t>
            </a:r>
          </a:p>
        </p:txBody>
      </p:sp>
      <p:sp>
        <p:nvSpPr>
          <p:cNvPr id="12292" name="Text Box 9">
            <a:extLst>
              <a:ext uri="{FF2B5EF4-FFF2-40B4-BE49-F238E27FC236}">
                <a16:creationId xmlns:a16="http://schemas.microsoft.com/office/drawing/2014/main" xmlns="" id="{67B217AE-E939-4C6F-80D4-AF4A6F565EFE}"/>
              </a:ext>
            </a:extLst>
          </p:cNvPr>
          <p:cNvSpPr txBox="1">
            <a:spLocks noChangeArrowheads="1"/>
          </p:cNvSpPr>
          <p:nvPr/>
        </p:nvSpPr>
        <p:spPr bwMode="auto">
          <a:xfrm>
            <a:off x="914400" y="6096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12293" name="Text Box 10">
            <a:extLst>
              <a:ext uri="{FF2B5EF4-FFF2-40B4-BE49-F238E27FC236}">
                <a16:creationId xmlns:a16="http://schemas.microsoft.com/office/drawing/2014/main" xmlns="" id="{738B1DD7-B177-4C3A-A6E5-EDD03F3D179B}"/>
              </a:ext>
            </a:extLst>
          </p:cNvPr>
          <p:cNvSpPr txBox="1">
            <a:spLocks noChangeArrowheads="1"/>
          </p:cNvSpPr>
          <p:nvPr/>
        </p:nvSpPr>
        <p:spPr bwMode="auto">
          <a:xfrm>
            <a:off x="685800" y="60198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12294" name="Text Box 12">
            <a:extLst>
              <a:ext uri="{FF2B5EF4-FFF2-40B4-BE49-F238E27FC236}">
                <a16:creationId xmlns:a16="http://schemas.microsoft.com/office/drawing/2014/main" xmlns="" id="{C7A28487-51B0-461F-9C0B-775B4CEE556C}"/>
              </a:ext>
            </a:extLst>
          </p:cNvPr>
          <p:cNvSpPr txBox="1">
            <a:spLocks noChangeArrowheads="1"/>
          </p:cNvSpPr>
          <p:nvPr/>
        </p:nvSpPr>
        <p:spPr bwMode="auto">
          <a:xfrm>
            <a:off x="1219200" y="5791200"/>
            <a:ext cx="601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a:solidFill>
                  <a:srgbClr val="FF9900"/>
                </a:solidFill>
                <a:latin typeface="Times New Roman" panose="02020603050405020304" pitchFamily="18" charset="0"/>
              </a:rPr>
              <a:t>      </a:t>
            </a:r>
          </a:p>
        </p:txBody>
      </p:sp>
      <p:sp>
        <p:nvSpPr>
          <p:cNvPr id="12295" name="Text Box 13">
            <a:extLst>
              <a:ext uri="{FF2B5EF4-FFF2-40B4-BE49-F238E27FC236}">
                <a16:creationId xmlns:a16="http://schemas.microsoft.com/office/drawing/2014/main" xmlns="" id="{C37F7A70-2444-4A00-AEE0-8A7E9134ABB9}"/>
              </a:ext>
            </a:extLst>
          </p:cNvPr>
          <p:cNvSpPr txBox="1">
            <a:spLocks noChangeArrowheads="1"/>
          </p:cNvSpPr>
          <p:nvPr/>
        </p:nvSpPr>
        <p:spPr bwMode="auto">
          <a:xfrm>
            <a:off x="838200" y="56388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a:solidFill>
                  <a:srgbClr val="FF9900"/>
                </a:solidFill>
                <a:latin typeface="Times New Roman" panose="02020603050405020304" pitchFamily="18" charset="0"/>
              </a:rPr>
              <a:t>  </a:t>
            </a:r>
          </a:p>
        </p:txBody>
      </p:sp>
      <p:sp>
        <p:nvSpPr>
          <p:cNvPr id="521232" name="Text Box 16">
            <a:extLst>
              <a:ext uri="{FF2B5EF4-FFF2-40B4-BE49-F238E27FC236}">
                <a16:creationId xmlns:a16="http://schemas.microsoft.com/office/drawing/2014/main" xmlns="" id="{8B6D650C-3D7F-42A2-837C-7DF386E15EA3}"/>
              </a:ext>
            </a:extLst>
          </p:cNvPr>
          <p:cNvSpPr txBox="1">
            <a:spLocks noChangeArrowheads="1"/>
          </p:cNvSpPr>
          <p:nvPr/>
        </p:nvSpPr>
        <p:spPr bwMode="auto">
          <a:xfrm>
            <a:off x="685800" y="5453410"/>
            <a:ext cx="72009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rPr>
              <a:t>Tranh 3</a:t>
            </a:r>
            <a:r>
              <a:rPr lang="vi-VN" altLang="en-US" b="1">
                <a:solidFill>
                  <a:srgbClr val="FF0000"/>
                </a:solidFill>
                <a:latin typeface="Times New Roman" panose="02020603050405020304" pitchFamily="18" charset="0"/>
              </a:rPr>
              <a:t>: Khi biết mưu của Sói, Ngựa bình tĩnh giả đau như thế nào</a:t>
            </a:r>
            <a:r>
              <a:rPr lang="en-US" altLang="en-US" b="1">
                <a:solidFill>
                  <a:srgbClr val="FF0000"/>
                </a:solidFill>
                <a:latin typeface="Times New Roman" panose="02020603050405020304" pitchFamily="18" charset="0"/>
              </a:rPr>
              <a:t>?</a:t>
            </a:r>
          </a:p>
        </p:txBody>
      </p:sp>
      <p:sp>
        <p:nvSpPr>
          <p:cNvPr id="521233" name="Text Box 17">
            <a:extLst>
              <a:ext uri="{FF2B5EF4-FFF2-40B4-BE49-F238E27FC236}">
                <a16:creationId xmlns:a16="http://schemas.microsoft.com/office/drawing/2014/main" xmlns="" id="{6A8B9D5C-2C9D-4805-B62E-09F63BD3AC10}"/>
              </a:ext>
            </a:extLst>
          </p:cNvPr>
          <p:cNvSpPr txBox="1">
            <a:spLocks noChangeArrowheads="1"/>
          </p:cNvSpPr>
          <p:nvPr/>
        </p:nvSpPr>
        <p:spPr bwMode="auto">
          <a:xfrm>
            <a:off x="-190500" y="5441603"/>
            <a:ext cx="944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0000FF"/>
                </a:solidFill>
                <a:latin typeface="Times New Roman" panose="02020603050405020304" pitchFamily="18" charset="0"/>
              </a:rPr>
              <a:t>Sói ngon ngọt dụ dỗ để khám bệnh cho Ngựa, mon men tiến lại gần Ngựa, Ngựa nhón chân chuẩn bị đá.</a:t>
            </a:r>
          </a:p>
        </p:txBody>
      </p:sp>
      <p:pic>
        <p:nvPicPr>
          <p:cNvPr id="14347" name="Nơi giữ chỗ cho Hình ảnh 15" descr="KC BS SOI 3.jpg">
            <a:extLst>
              <a:ext uri="{FF2B5EF4-FFF2-40B4-BE49-F238E27FC236}">
                <a16:creationId xmlns:a16="http://schemas.microsoft.com/office/drawing/2014/main" xmlns="" id="{D8D61763-8A43-42D9-9B09-DB3027880B62}"/>
              </a:ext>
            </a:extLst>
          </p:cNvPr>
          <p:cNvPicPr>
            <a:picLocks noGrp="1" noChangeAspect="1"/>
          </p:cNvPicPr>
          <p:nvPr>
            <p:ph type="pic" idx="1"/>
          </p:nvPr>
        </p:nvPicPr>
        <p:blipFill>
          <a:blip r:embed="rId3"/>
          <a:srcRect t="873" b="873"/>
          <a:stretch>
            <a:fillRect/>
          </a:stretch>
        </p:blipFill>
        <p:spPr>
          <a:xfrm>
            <a:off x="352425" y="395288"/>
            <a:ext cx="8362950" cy="4556125"/>
          </a:xfrm>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1232">
                                            <p:txEl>
                                              <p:pRg st="0" end="0"/>
                                            </p:txEl>
                                          </p:spTgt>
                                        </p:tgtEl>
                                        <p:attrNameLst>
                                          <p:attrName>style.visibility</p:attrName>
                                        </p:attrNameLst>
                                      </p:cBhvr>
                                      <p:to>
                                        <p:strVal val="visible"/>
                                      </p:to>
                                    </p:set>
                                    <p:animEffect transition="in" filter="diamond(in)">
                                      <p:cBhvr>
                                        <p:cTn id="7" dur="2000"/>
                                        <p:tgtEl>
                                          <p:spTgt spid="5212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521232">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521232">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521232">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21233"/>
                                        </p:tgtEl>
                                        <p:attrNameLst>
                                          <p:attrName>style.visibility</p:attrName>
                                        </p:attrNameLst>
                                      </p:cBhvr>
                                      <p:to>
                                        <p:strVal val="visible"/>
                                      </p:to>
                                    </p:set>
                                    <p:animEffect transition="in" filter="diamond(in)">
                                      <p:cBhvr>
                                        <p:cTn id="18" dur="2000"/>
                                        <p:tgtEl>
                                          <p:spTgt spid="52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a:extLst>
              <a:ext uri="{FF2B5EF4-FFF2-40B4-BE49-F238E27FC236}">
                <a16:creationId xmlns:a16="http://schemas.microsoft.com/office/drawing/2014/main" xmlns="" id="{95FADA82-27B7-478C-A240-1421F7908AB2}"/>
              </a:ext>
            </a:extLst>
          </p:cNvPr>
          <p:cNvSpPr txBox="1">
            <a:spLocks noChangeArrowheads="1"/>
          </p:cNvSpPr>
          <p:nvPr/>
        </p:nvSpPr>
        <p:spPr bwMode="auto">
          <a:xfrm>
            <a:off x="2209800" y="54102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a:solidFill>
                <a:srgbClr val="FF9900"/>
              </a:solidFill>
              <a:latin typeface="Times New Roman" panose="02020603050405020304" pitchFamily="18" charset="0"/>
            </a:endParaRPr>
          </a:p>
        </p:txBody>
      </p:sp>
      <p:sp>
        <p:nvSpPr>
          <p:cNvPr id="13315" name="Text Box 8">
            <a:extLst>
              <a:ext uri="{FF2B5EF4-FFF2-40B4-BE49-F238E27FC236}">
                <a16:creationId xmlns:a16="http://schemas.microsoft.com/office/drawing/2014/main" xmlns="" id="{C717D7E2-2D30-495D-97ED-55DA1550671A}"/>
              </a:ext>
            </a:extLst>
          </p:cNvPr>
          <p:cNvSpPr txBox="1">
            <a:spLocks noChangeArrowheads="1"/>
          </p:cNvSpPr>
          <p:nvPr/>
        </p:nvSpPr>
        <p:spPr bwMode="auto">
          <a:xfrm>
            <a:off x="304800" y="59436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FF9900"/>
                </a:solidFill>
                <a:latin typeface="Times New Roman" panose="02020603050405020304" pitchFamily="18" charset="0"/>
              </a:rPr>
              <a:t>     </a:t>
            </a:r>
          </a:p>
        </p:txBody>
      </p:sp>
      <p:sp>
        <p:nvSpPr>
          <p:cNvPr id="13316" name="Text Box 9">
            <a:extLst>
              <a:ext uri="{FF2B5EF4-FFF2-40B4-BE49-F238E27FC236}">
                <a16:creationId xmlns:a16="http://schemas.microsoft.com/office/drawing/2014/main" xmlns="" id="{83D37378-678E-45DC-84E3-093F8A779510}"/>
              </a:ext>
            </a:extLst>
          </p:cNvPr>
          <p:cNvSpPr txBox="1">
            <a:spLocks noChangeArrowheads="1"/>
          </p:cNvSpPr>
          <p:nvPr/>
        </p:nvSpPr>
        <p:spPr bwMode="auto">
          <a:xfrm>
            <a:off x="838200" y="6096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13317" name="Text Box 10">
            <a:extLst>
              <a:ext uri="{FF2B5EF4-FFF2-40B4-BE49-F238E27FC236}">
                <a16:creationId xmlns:a16="http://schemas.microsoft.com/office/drawing/2014/main" xmlns="" id="{E6600756-D589-4779-9933-F2EFF8606AD6}"/>
              </a:ext>
            </a:extLst>
          </p:cNvPr>
          <p:cNvSpPr txBox="1">
            <a:spLocks noChangeArrowheads="1"/>
          </p:cNvSpPr>
          <p:nvPr/>
        </p:nvSpPr>
        <p:spPr bwMode="auto">
          <a:xfrm>
            <a:off x="685800" y="60198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522255" name="Text Box 15">
            <a:extLst>
              <a:ext uri="{FF2B5EF4-FFF2-40B4-BE49-F238E27FC236}">
                <a16:creationId xmlns:a16="http://schemas.microsoft.com/office/drawing/2014/main" xmlns="" id="{3DE99C9E-7A45-4E0C-8807-BACF43826427}"/>
              </a:ext>
            </a:extLst>
          </p:cNvPr>
          <p:cNvSpPr txBox="1">
            <a:spLocks noChangeArrowheads="1"/>
          </p:cNvSpPr>
          <p:nvPr/>
        </p:nvSpPr>
        <p:spPr bwMode="auto">
          <a:xfrm>
            <a:off x="1081314" y="5557390"/>
            <a:ext cx="74530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FF0000"/>
                </a:solidFill>
                <a:latin typeface="Times New Roman" panose="02020603050405020304" pitchFamily="18" charset="0"/>
              </a:rPr>
              <a:t>Tranh 4</a:t>
            </a:r>
            <a:r>
              <a:rPr lang="vi-VN" altLang="en-US" b="1">
                <a:solidFill>
                  <a:srgbClr val="FF0000"/>
                </a:solidFill>
                <a:latin typeface="Times New Roman" panose="02020603050405020304" pitchFamily="18" charset="0"/>
              </a:rPr>
              <a:t>: Ngựa đã làm gì để dạy cho Sói một bài học</a:t>
            </a:r>
            <a:r>
              <a:rPr lang="en-US" altLang="en-US" b="1">
                <a:solidFill>
                  <a:srgbClr val="FF0000"/>
                </a:solidFill>
                <a:latin typeface="Times New Roman" panose="02020603050405020304" pitchFamily="18" charset="0"/>
              </a:rPr>
              <a:t>?</a:t>
            </a:r>
          </a:p>
        </p:txBody>
      </p:sp>
      <p:sp>
        <p:nvSpPr>
          <p:cNvPr id="522257" name="Text Box 17">
            <a:extLst>
              <a:ext uri="{FF2B5EF4-FFF2-40B4-BE49-F238E27FC236}">
                <a16:creationId xmlns:a16="http://schemas.microsoft.com/office/drawing/2014/main" xmlns="" id="{38F2A911-5B37-4B4D-BAF7-45C572DFD5B4}"/>
              </a:ext>
            </a:extLst>
          </p:cNvPr>
          <p:cNvSpPr txBox="1">
            <a:spLocks noChangeArrowheads="1"/>
          </p:cNvSpPr>
          <p:nvPr/>
        </p:nvSpPr>
        <p:spPr bwMode="auto">
          <a:xfrm>
            <a:off x="457200" y="5568957"/>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rgbClr val="0000FF"/>
                </a:solidFill>
                <a:latin typeface="Times New Roman" panose="02020603050405020304" pitchFamily="18" charset="0"/>
              </a:rPr>
              <a:t>Ngựa tung vó đá một cú trời giáng. Sói bật ngửa, bốn chân huơ giữa trời, mũ văng ra.</a:t>
            </a:r>
          </a:p>
        </p:txBody>
      </p:sp>
      <p:pic>
        <p:nvPicPr>
          <p:cNvPr id="15369" name="Nơi giữ chỗ cho Hình ảnh 13" descr="tải xuống (1).jpg">
            <a:extLst>
              <a:ext uri="{FF2B5EF4-FFF2-40B4-BE49-F238E27FC236}">
                <a16:creationId xmlns:a16="http://schemas.microsoft.com/office/drawing/2014/main" xmlns="" id="{47E2E36E-6E06-48A6-8A76-E64E595136BE}"/>
              </a:ext>
            </a:extLst>
          </p:cNvPr>
          <p:cNvPicPr>
            <a:picLocks noGrp="1" noChangeAspect="1"/>
          </p:cNvPicPr>
          <p:nvPr>
            <p:ph type="pic" idx="1"/>
          </p:nvPr>
        </p:nvPicPr>
        <p:blipFill>
          <a:blip r:embed="rId3"/>
          <a:srcRect t="2072" b="2072"/>
          <a:stretch>
            <a:fillRect/>
          </a:stretch>
        </p:blipFill>
        <p:spPr>
          <a:xfrm>
            <a:off x="571500" y="144463"/>
            <a:ext cx="8229600" cy="5075237"/>
          </a:xfrm>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2255"/>
                                        </p:tgtEl>
                                        <p:attrNameLst>
                                          <p:attrName>style.visibility</p:attrName>
                                        </p:attrNameLst>
                                      </p:cBhvr>
                                      <p:to>
                                        <p:strVal val="visible"/>
                                      </p:to>
                                    </p:set>
                                    <p:animEffect transition="in" filter="diamond(in)">
                                      <p:cBhvr>
                                        <p:cTn id="7" dur="2000"/>
                                        <p:tgtEl>
                                          <p:spTgt spid="522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522255"/>
                                        </p:tgtEl>
                                        <p:attrNameLst>
                                          <p:attrName>ppt_x</p:attrName>
                                        </p:attrNameLst>
                                      </p:cBhvr>
                                      <p:tavLst>
                                        <p:tav tm="0">
                                          <p:val>
                                            <p:strVal val="ppt_x"/>
                                          </p:val>
                                        </p:tav>
                                        <p:tav tm="100000">
                                          <p:val>
                                            <p:strVal val="ppt_x"/>
                                          </p:val>
                                        </p:tav>
                                      </p:tavLst>
                                    </p:anim>
                                    <p:anim calcmode="lin" valueType="num">
                                      <p:cBhvr additive="base">
                                        <p:cTn id="12" dur="500"/>
                                        <p:tgtEl>
                                          <p:spTgt spid="522255"/>
                                        </p:tgtEl>
                                        <p:attrNameLst>
                                          <p:attrName>ppt_y</p:attrName>
                                        </p:attrNameLst>
                                      </p:cBhvr>
                                      <p:tavLst>
                                        <p:tav tm="0">
                                          <p:val>
                                            <p:strVal val="ppt_y"/>
                                          </p:val>
                                        </p:tav>
                                        <p:tav tm="100000">
                                          <p:val>
                                            <p:strVal val="1+ppt_h/2"/>
                                          </p:val>
                                        </p:tav>
                                      </p:tavLst>
                                    </p:anim>
                                    <p:set>
                                      <p:cBhvr>
                                        <p:cTn id="13" dur="1" fill="hold">
                                          <p:stCondLst>
                                            <p:cond delay="499"/>
                                          </p:stCondLst>
                                        </p:cTn>
                                        <p:tgtEl>
                                          <p:spTgt spid="52225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22257"/>
                                        </p:tgtEl>
                                        <p:attrNameLst>
                                          <p:attrName>style.visibility</p:attrName>
                                        </p:attrNameLst>
                                      </p:cBhvr>
                                      <p:to>
                                        <p:strVal val="visible"/>
                                      </p:to>
                                    </p:set>
                                    <p:animEffect transition="in" filter="checkerboard(across)">
                                      <p:cBhvr>
                                        <p:cTn id="18" dur="1000"/>
                                        <p:tgtEl>
                                          <p:spTgt spid="522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5" grpId="0"/>
      <p:bldP spid="522255" grpId="1"/>
      <p:bldP spid="5222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7396" name="Text Box 84">
            <a:extLst>
              <a:ext uri="{FF2B5EF4-FFF2-40B4-BE49-F238E27FC236}">
                <a16:creationId xmlns:a16="http://schemas.microsoft.com/office/drawing/2014/main" xmlns="" id="{F4837697-A2E8-405B-835A-2979FE937B76}"/>
              </a:ext>
            </a:extLst>
          </p:cNvPr>
          <p:cNvSpPr txBox="1">
            <a:spLocks noChangeArrowheads="1"/>
          </p:cNvSpPr>
          <p:nvPr/>
        </p:nvSpPr>
        <p:spPr bwMode="auto">
          <a:xfrm>
            <a:off x="1752600" y="2133600"/>
            <a:ext cx="701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5400" b="1">
                <a:solidFill>
                  <a:srgbClr val="FF0000"/>
                </a:solidFill>
                <a:latin typeface="Times New Roman" panose="02020603050405020304" pitchFamily="18" charset="0"/>
              </a:rPr>
              <a:t>Dựa vào tranh kể từng đoạn của câu chuyện.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7396">
                                            <p:txEl>
                                              <p:pRg st="0" end="0"/>
                                            </p:txEl>
                                          </p:spTgt>
                                        </p:tgtEl>
                                        <p:attrNameLst>
                                          <p:attrName>style.visibility</p:attrName>
                                        </p:attrNameLst>
                                      </p:cBhvr>
                                      <p:to>
                                        <p:strVal val="visible"/>
                                      </p:to>
                                    </p:set>
                                    <p:animEffect transition="in" filter="diamond(in)">
                                      <p:cBhvr>
                                        <p:cTn id="7" dur="2000"/>
                                        <p:tgtEl>
                                          <p:spTgt spid="3973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397396">
                                            <p:txEl>
                                              <p:pRg st="0" end="0"/>
                                            </p:txEl>
                                          </p:spTgt>
                                        </p:tgtEl>
                                      </p:cBhvr>
                                    </p:animEffect>
                                    <p:set>
                                      <p:cBhvr>
                                        <p:cTn id="12" dur="1" fill="hold">
                                          <p:stCondLst>
                                            <p:cond delay="1999"/>
                                          </p:stCondLst>
                                        </p:cTn>
                                        <p:tgtEl>
                                          <p:spTgt spid="39739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ownloads\BÀI GIẢNG POI\TUẦN 23\Bac_si_Soi2.jpg.jpg">
            <a:extLst>
              <a:ext uri="{FF2B5EF4-FFF2-40B4-BE49-F238E27FC236}">
                <a16:creationId xmlns:a16="http://schemas.microsoft.com/office/drawing/2014/main" xmlns="" id="{7EFEB76A-7C61-4E8C-A62B-E9EED9FF005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9">
            <a:extLst>
              <a:ext uri="{FF2B5EF4-FFF2-40B4-BE49-F238E27FC236}">
                <a16:creationId xmlns:a16="http://schemas.microsoft.com/office/drawing/2014/main" xmlns="" id="{56769565-530A-4E4C-A948-22D38A154208}"/>
              </a:ext>
            </a:extLst>
          </p:cNvPr>
          <p:cNvSpPr txBox="1">
            <a:spLocks noChangeArrowheads="1"/>
          </p:cNvSpPr>
          <p:nvPr/>
        </p:nvSpPr>
        <p:spPr bwMode="auto">
          <a:xfrm>
            <a:off x="914400" y="1524000"/>
            <a:ext cx="990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5400" b="1">
                <a:latin typeface="Garamond" panose="02020404030301010803" pitchFamily="18" charset="0"/>
              </a:rPr>
              <a:t> </a:t>
            </a:r>
            <a:endParaRPr lang="en-US" altLang="en-US" sz="2800" b="1">
              <a:latin typeface="Garamond" panose="02020404030301010803" pitchFamily="18" charset="0"/>
            </a:endParaRPr>
          </a:p>
          <a:p>
            <a:pPr>
              <a:spcBef>
                <a:spcPct val="50000"/>
              </a:spcBef>
              <a:buFontTx/>
              <a:buNone/>
            </a:pPr>
            <a:r>
              <a:rPr lang="en-US" altLang="en-US" sz="5400" b="1">
                <a:latin typeface="Garamond" panose="02020404030301010803" pitchFamily="18" charset="0"/>
              </a:rPr>
              <a:t>  </a:t>
            </a:r>
          </a:p>
        </p:txBody>
      </p:sp>
      <p:sp>
        <p:nvSpPr>
          <p:cNvPr id="16387" name="Text Box 12">
            <a:extLst>
              <a:ext uri="{FF2B5EF4-FFF2-40B4-BE49-F238E27FC236}">
                <a16:creationId xmlns:a16="http://schemas.microsoft.com/office/drawing/2014/main" xmlns="" id="{74BF7126-0D38-4E6C-AE91-D3A2B7604B3B}"/>
              </a:ext>
            </a:extLst>
          </p:cNvPr>
          <p:cNvSpPr txBox="1">
            <a:spLocks noChangeArrowheads="1"/>
          </p:cNvSpPr>
          <p:nvPr/>
        </p:nvSpPr>
        <p:spPr bwMode="auto">
          <a:xfrm>
            <a:off x="685800" y="4267200"/>
            <a:ext cx="1676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5400" b="1">
                <a:latin typeface="Garamond" panose="02020404030301010803" pitchFamily="18" charset="0"/>
              </a:rPr>
              <a:t>  </a:t>
            </a:r>
          </a:p>
          <a:p>
            <a:pPr>
              <a:spcBef>
                <a:spcPct val="50000"/>
              </a:spcBef>
              <a:buFontTx/>
              <a:buNone/>
            </a:pPr>
            <a:endParaRPr lang="en-US" altLang="en-US" sz="2400" b="1">
              <a:latin typeface="Garamond" panose="02020404030301010803" pitchFamily="18" charset="0"/>
            </a:endParaRPr>
          </a:p>
        </p:txBody>
      </p:sp>
      <p:sp>
        <p:nvSpPr>
          <p:cNvPr id="474131" name="Text Box 19">
            <a:extLst>
              <a:ext uri="{FF2B5EF4-FFF2-40B4-BE49-F238E27FC236}">
                <a16:creationId xmlns:a16="http://schemas.microsoft.com/office/drawing/2014/main" xmlns="" id="{A3B3EF9A-F495-4F14-98B3-9FC6D74A7998}"/>
              </a:ext>
            </a:extLst>
          </p:cNvPr>
          <p:cNvSpPr txBox="1">
            <a:spLocks noChangeArrowheads="1"/>
          </p:cNvSpPr>
          <p:nvPr/>
        </p:nvSpPr>
        <p:spPr bwMode="auto">
          <a:xfrm>
            <a:off x="914400" y="276225"/>
            <a:ext cx="7315200" cy="120015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spcBef>
                <a:spcPct val="50000"/>
              </a:spcBef>
              <a:defRPr/>
            </a:pPr>
            <a:r>
              <a:rPr lang="en-US" altLang="en-US" sz="3600" b="1" dirty="0" err="1">
                <a:solidFill>
                  <a:srgbClr val="C00000"/>
                </a:solidFill>
                <a:latin typeface="Times New Roman" panose="02020603050405020304" pitchFamily="18" charset="0"/>
              </a:rPr>
              <a:t>Câu</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chuyện</a:t>
            </a:r>
            <a:r>
              <a:rPr lang="en-US" altLang="en-US" sz="3600" b="1" dirty="0">
                <a:solidFill>
                  <a:srgbClr val="C00000"/>
                </a:solidFill>
                <a:latin typeface="Times New Roman" panose="02020603050405020304" pitchFamily="18" charset="0"/>
              </a:rPr>
              <a:t> “ </a:t>
            </a:r>
            <a:r>
              <a:rPr lang="en-US" altLang="en-US" sz="3600" b="1" dirty="0" err="1">
                <a:solidFill>
                  <a:srgbClr val="C00000"/>
                </a:solidFill>
                <a:latin typeface="Times New Roman" panose="02020603050405020304" pitchFamily="18" charset="0"/>
              </a:rPr>
              <a:t>Bác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sĩ</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Sói</a:t>
            </a:r>
            <a:r>
              <a:rPr lang="en-US" altLang="en-US" sz="3600" b="1" dirty="0">
                <a:solidFill>
                  <a:srgbClr val="C00000"/>
                </a:solidFill>
                <a:latin typeface="Times New Roman" panose="02020603050405020304" pitchFamily="18" charset="0"/>
              </a:rPr>
              <a:t> ” </a:t>
            </a:r>
            <a:r>
              <a:rPr lang="en-US" altLang="en-US" sz="3600" b="1" dirty="0" err="1">
                <a:solidFill>
                  <a:srgbClr val="C00000"/>
                </a:solidFill>
                <a:latin typeface="Times New Roman" panose="02020603050405020304" pitchFamily="18" charset="0"/>
              </a:rPr>
              <a:t>muốn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khuyên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chúng</a:t>
            </a:r>
            <a:r>
              <a:rPr lang="en-US" altLang="en-US" sz="3600" b="1" dirty="0">
                <a:solidFill>
                  <a:srgbClr val="C00000"/>
                </a:solidFill>
                <a:latin typeface="Times New Roman" panose="02020603050405020304" pitchFamily="18" charset="0"/>
              </a:rPr>
              <a:t> ta </a:t>
            </a:r>
            <a:r>
              <a:rPr lang="en-US" altLang="en-US" sz="3600" b="1" dirty="0" err="1">
                <a:solidFill>
                  <a:srgbClr val="C00000"/>
                </a:solidFill>
                <a:latin typeface="Times New Roman" panose="02020603050405020304" pitchFamily="18" charset="0"/>
              </a:rPr>
              <a:t>điều</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gì</a:t>
            </a:r>
            <a:r>
              <a:rPr lang="en-US" altLang="en-US" sz="3600" b="1" dirty="0">
                <a:solidFill>
                  <a:srgbClr val="C00000"/>
                </a:solidFill>
                <a:latin typeface="Times New Roman" panose="02020603050405020304" pitchFamily="18" charset="0"/>
              </a:rPr>
              <a:t>?</a:t>
            </a:r>
          </a:p>
        </p:txBody>
      </p:sp>
      <p:sp>
        <p:nvSpPr>
          <p:cNvPr id="474132" name="Text Box 20">
            <a:extLst>
              <a:ext uri="{FF2B5EF4-FFF2-40B4-BE49-F238E27FC236}">
                <a16:creationId xmlns:a16="http://schemas.microsoft.com/office/drawing/2014/main" xmlns="" id="{0D8490BE-C236-4A40-829A-ECE0B87B3A95}"/>
              </a:ext>
            </a:extLst>
          </p:cNvPr>
          <p:cNvSpPr txBox="1">
            <a:spLocks noChangeArrowheads="1"/>
          </p:cNvSpPr>
          <p:nvPr/>
        </p:nvSpPr>
        <p:spPr bwMode="auto">
          <a:xfrm>
            <a:off x="858838" y="2505075"/>
            <a:ext cx="7391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3600" b="1">
                <a:solidFill>
                  <a:srgbClr val="0000FF"/>
                </a:solidFill>
                <a:latin typeface="Times New Roman" panose="02020603050405020304" pitchFamily="18" charset="0"/>
              </a:rPr>
              <a:t>         Câu chuyện khuyên chúng ta trong cuộc sống phải thông minh, bình tĩnh, biết dùng mưu mẹo để xử lý mọi tình huống và không nên có tính gian xảo, lừa gạt mọi người</a:t>
            </a:r>
            <a:r>
              <a:rPr lang="en-US" altLang="en-US" sz="3600">
                <a:solidFill>
                  <a:srgbClr val="0000FF"/>
                </a:solidFill>
                <a:latin typeface="Times New Roman" panose="02020603050405020304" pitchFamily="18" charset="0"/>
              </a:rPr>
              <a:t>.</a:t>
            </a:r>
          </a:p>
        </p:txBody>
      </p:sp>
      <p:sp>
        <p:nvSpPr>
          <p:cNvPr id="16390" name="Text Box 22">
            <a:extLst>
              <a:ext uri="{FF2B5EF4-FFF2-40B4-BE49-F238E27FC236}">
                <a16:creationId xmlns:a16="http://schemas.microsoft.com/office/drawing/2014/main" xmlns="" id="{C7008431-ADF3-45EB-868D-01F54CD00030}"/>
              </a:ext>
            </a:extLst>
          </p:cNvPr>
          <p:cNvSpPr txBox="1">
            <a:spLocks noChangeArrowheads="1"/>
          </p:cNvSpPr>
          <p:nvPr/>
        </p:nvSpPr>
        <p:spPr bwMode="auto">
          <a:xfrm>
            <a:off x="6156325" y="876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Time" pitchFamily="34"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4131"/>
                                        </p:tgtEl>
                                        <p:attrNameLst>
                                          <p:attrName>style.visibility</p:attrName>
                                        </p:attrNameLst>
                                      </p:cBhvr>
                                      <p:to>
                                        <p:strVal val="visible"/>
                                      </p:to>
                                    </p:set>
                                    <p:animEffect transition="in" filter="diamond(in)">
                                      <p:cBhvr>
                                        <p:cTn id="7" dur="2000"/>
                                        <p:tgtEl>
                                          <p:spTgt spid="474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4132"/>
                                        </p:tgtEl>
                                        <p:attrNameLst>
                                          <p:attrName>style.visibility</p:attrName>
                                        </p:attrNameLst>
                                      </p:cBhvr>
                                      <p:to>
                                        <p:strVal val="visible"/>
                                      </p:to>
                                    </p:set>
                                    <p:animEffect transition="in" filter="diamond(in)">
                                      <p:cBhvr>
                                        <p:cTn id="12" dur="2000"/>
                                        <p:tgtEl>
                                          <p:spTgt spid="47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31" grpId="0" animBg="1"/>
      <p:bldP spid="474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xmlns="" id="{5B82AD49-87A3-4075-8C13-61F08EFED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B06EF9D-B1D8-4C44-A21A-A2AD042D71FE}"/>
              </a:ext>
            </a:extLst>
          </p:cNvPr>
          <p:cNvSpPr/>
          <p:nvPr/>
        </p:nvSpPr>
        <p:spPr>
          <a:xfrm>
            <a:off x="838200" y="1371600"/>
            <a:ext cx="7924800" cy="1569660"/>
          </a:xfrm>
          <a:prstGeom prst="rect">
            <a:avLst/>
          </a:prstGeom>
          <a:noFill/>
        </p:spPr>
        <p:txBody>
          <a:bodyPr>
            <a:spAutoFit/>
          </a:bodyPr>
          <a:lstStyle/>
          <a:p>
            <a:pPr algn="ctr">
              <a:defRPr/>
            </a:pPr>
            <a:r>
              <a:rPr lang="en-US" sz="9600" b="1" dirty="0">
                <a:ln w="22225">
                  <a:solidFill>
                    <a:schemeClr val="accent2"/>
                  </a:solidFill>
                  <a:prstDash val="solid"/>
                </a:ln>
                <a:solidFill>
                  <a:srgbClr val="0070C0"/>
                </a:solidFill>
              </a:rPr>
              <a:t>KỂ CHUYỆN</a:t>
            </a:r>
          </a:p>
        </p:txBody>
      </p:sp>
      <p:sp>
        <p:nvSpPr>
          <p:cNvPr id="4099" name="WordArt 17">
            <a:extLst>
              <a:ext uri="{FF2B5EF4-FFF2-40B4-BE49-F238E27FC236}">
                <a16:creationId xmlns:a16="http://schemas.microsoft.com/office/drawing/2014/main" xmlns="" id="{19B7D7A7-4B0D-4985-803D-EE25D03DDBEC}"/>
              </a:ext>
            </a:extLst>
          </p:cNvPr>
          <p:cNvSpPr>
            <a:spLocks noChangeArrowheads="1" noChangeShapeType="1" noTextEdit="1"/>
          </p:cNvSpPr>
          <p:nvPr/>
        </p:nvSpPr>
        <p:spPr bwMode="auto">
          <a:xfrm>
            <a:off x="1028700" y="3505200"/>
            <a:ext cx="7086600" cy="15240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Bác sĩ Sói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uyện ngụ ngôn - Bác sĩ sói - Terrabook">
            <a:hlinkClick r:id="" action="ppaction://media"/>
            <a:extLst>
              <a:ext uri="{FF2B5EF4-FFF2-40B4-BE49-F238E27FC236}">
                <a16:creationId xmlns:a16="http://schemas.microsoft.com/office/drawing/2014/main" xmlns="" id="{407BC65F-AF27-4DBD-BE8B-446C5DE5FE8E}"/>
              </a:ext>
            </a:extLst>
          </p:cNvPr>
          <p:cNvPicPr>
            <a:picLocks noRot="1" noChangeAspect="1"/>
          </p:cNvPicPr>
          <p:nvPr>
            <a:videoFile r:link="rId1"/>
          </p:nvPr>
        </p:nvPicPr>
        <p:blipFill>
          <a:blip r:embed="rId3"/>
          <a:stretch>
            <a:fillRect/>
          </a:stretch>
        </p:blipFill>
        <p:spPr>
          <a:xfrm>
            <a:off x="76200" y="228600"/>
            <a:ext cx="8991600" cy="6400800"/>
          </a:xfrm>
          <a:prstGeom prst="rect">
            <a:avLst/>
          </a:prstGeom>
          <a:solidFill>
            <a:srgbClr val="4F81BD"/>
          </a:solidFill>
          <a:ln>
            <a:noFill/>
          </a:ln>
          <a:effectLst>
            <a:innerShdw blurRad="469900">
              <a:srgbClr val="000000">
                <a:alpha val="86000"/>
              </a:srgbClr>
            </a:innerShdw>
          </a:effectLst>
          <a:scene3d>
            <a:camera prst="orthographicFront"/>
            <a:lightRig rig="soft" dir="t"/>
          </a:scene3d>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175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Hình ảnh có liên quan">
            <a:extLst>
              <a:ext uri="{FF2B5EF4-FFF2-40B4-BE49-F238E27FC236}">
                <a16:creationId xmlns:a16="http://schemas.microsoft.com/office/drawing/2014/main" xmlns="" id="{DD1B30FC-1D17-4120-8542-48C42010BAD8}"/>
              </a:ext>
            </a:extLst>
          </p:cNvPr>
          <p:cNvPicPr>
            <a:picLocks noChangeAspect="1" noChangeArrowheads="1"/>
          </p:cNvPicPr>
          <p:nvPr/>
        </p:nvPicPr>
        <p:blipFill>
          <a:blip r:embed="rId2"/>
          <a:srcRect/>
          <a:stretch>
            <a:fillRect/>
          </a:stretch>
        </p:blipFill>
        <p:spPr bwMode="auto">
          <a:xfrm>
            <a:off x="609600" y="457200"/>
            <a:ext cx="7924800" cy="5943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descr="Kết quả hình ảnh cho Bác sĩ sói">
            <a:extLst>
              <a:ext uri="{FF2B5EF4-FFF2-40B4-BE49-F238E27FC236}">
                <a16:creationId xmlns:a16="http://schemas.microsoft.com/office/drawing/2014/main" xmlns="" id="{BB69E854-1896-4210-9581-0A0BE12D09EE}"/>
              </a:ext>
            </a:extLst>
          </p:cNvPr>
          <p:cNvPicPr>
            <a:picLocks noChangeAspect="1" noChangeArrowheads="1"/>
          </p:cNvPicPr>
          <p:nvPr/>
        </p:nvPicPr>
        <p:blipFill>
          <a:blip r:embed="rId2"/>
          <a:srcRect/>
          <a:stretch>
            <a:fillRect/>
          </a:stretch>
        </p:blipFill>
        <p:spPr bwMode="auto">
          <a:xfrm>
            <a:off x="266700" y="200025"/>
            <a:ext cx="8610600" cy="64579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Hình ảnh có liên quan">
            <a:extLst>
              <a:ext uri="{FF2B5EF4-FFF2-40B4-BE49-F238E27FC236}">
                <a16:creationId xmlns:a16="http://schemas.microsoft.com/office/drawing/2014/main" xmlns="" id="{B43D06E2-C929-489B-9E67-4C1FB0602DD1}"/>
              </a:ext>
            </a:extLst>
          </p:cNvPr>
          <p:cNvPicPr>
            <a:picLocks noChangeAspect="1" noChangeArrowheads="1"/>
          </p:cNvPicPr>
          <p:nvPr/>
        </p:nvPicPr>
        <p:blipFill>
          <a:blip r:embed="rId2"/>
          <a:srcRect/>
          <a:stretch>
            <a:fillRect/>
          </a:stretch>
        </p:blipFill>
        <p:spPr bwMode="auto">
          <a:xfrm>
            <a:off x="533400" y="457200"/>
            <a:ext cx="81280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ơi giữ chỗ cho Hình ảnh 13" descr="tải xuống (1).jpg">
            <a:extLst>
              <a:ext uri="{FF2B5EF4-FFF2-40B4-BE49-F238E27FC236}">
                <a16:creationId xmlns:a16="http://schemas.microsoft.com/office/drawing/2014/main" xmlns="" id="{B6270012-3BE9-4587-9AF3-2C358686DDC2}"/>
              </a:ext>
            </a:extLst>
          </p:cNvPr>
          <p:cNvPicPr>
            <a:picLocks noChangeAspect="1"/>
          </p:cNvPicPr>
          <p:nvPr/>
        </p:nvPicPr>
        <p:blipFill>
          <a:blip r:embed="rId2"/>
          <a:srcRect t="2072" b="2072"/>
          <a:stretch>
            <a:fillRect/>
          </a:stretch>
        </p:blipFill>
        <p:spPr bwMode="auto">
          <a:xfrm>
            <a:off x="533400" y="571500"/>
            <a:ext cx="8230116" cy="571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6">
            <a:extLst>
              <a:ext uri="{FF2B5EF4-FFF2-40B4-BE49-F238E27FC236}">
                <a16:creationId xmlns:a16="http://schemas.microsoft.com/office/drawing/2014/main" xmlns="" id="{523C171C-4809-4764-882D-AB7BA3AC25F6}"/>
              </a:ext>
            </a:extLst>
          </p:cNvPr>
          <p:cNvSpPr txBox="1">
            <a:spLocks noChangeArrowheads="1"/>
          </p:cNvSpPr>
          <p:nvPr/>
        </p:nvSpPr>
        <p:spPr bwMode="auto">
          <a:xfrm>
            <a:off x="2209800" y="54102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a:solidFill>
                <a:srgbClr val="FF9900"/>
              </a:solidFill>
              <a:latin typeface="Times New Roman" panose="02020603050405020304" pitchFamily="18" charset="0"/>
            </a:endParaRPr>
          </a:p>
        </p:txBody>
      </p:sp>
      <p:sp>
        <p:nvSpPr>
          <p:cNvPr id="10243" name="Text Box 90">
            <a:extLst>
              <a:ext uri="{FF2B5EF4-FFF2-40B4-BE49-F238E27FC236}">
                <a16:creationId xmlns:a16="http://schemas.microsoft.com/office/drawing/2014/main" xmlns="" id="{AACB98E7-BDA2-4717-952A-570BB8452464}"/>
              </a:ext>
            </a:extLst>
          </p:cNvPr>
          <p:cNvSpPr txBox="1">
            <a:spLocks noChangeArrowheads="1"/>
          </p:cNvSpPr>
          <p:nvPr/>
        </p:nvSpPr>
        <p:spPr bwMode="auto">
          <a:xfrm>
            <a:off x="304800" y="59436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FF9900"/>
                </a:solidFill>
                <a:latin typeface="Times New Roman" panose="02020603050405020304" pitchFamily="18" charset="0"/>
              </a:rPr>
              <a:t>     </a:t>
            </a:r>
          </a:p>
        </p:txBody>
      </p:sp>
      <p:sp>
        <p:nvSpPr>
          <p:cNvPr id="10244" name="Text Box 98">
            <a:extLst>
              <a:ext uri="{FF2B5EF4-FFF2-40B4-BE49-F238E27FC236}">
                <a16:creationId xmlns:a16="http://schemas.microsoft.com/office/drawing/2014/main" xmlns="" id="{8BC88B7C-B2CA-4FB0-B46D-090C285DAB5A}"/>
              </a:ext>
            </a:extLst>
          </p:cNvPr>
          <p:cNvSpPr txBox="1">
            <a:spLocks noChangeArrowheads="1"/>
          </p:cNvSpPr>
          <p:nvPr/>
        </p:nvSpPr>
        <p:spPr bwMode="auto">
          <a:xfrm>
            <a:off x="914400" y="6096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10245" name="Text Box 100">
            <a:extLst>
              <a:ext uri="{FF2B5EF4-FFF2-40B4-BE49-F238E27FC236}">
                <a16:creationId xmlns:a16="http://schemas.microsoft.com/office/drawing/2014/main" xmlns="" id="{18730861-14CF-4A28-B273-D33121370AEC}"/>
              </a:ext>
            </a:extLst>
          </p:cNvPr>
          <p:cNvSpPr txBox="1">
            <a:spLocks noChangeArrowheads="1"/>
          </p:cNvSpPr>
          <p:nvPr/>
        </p:nvSpPr>
        <p:spPr bwMode="auto">
          <a:xfrm>
            <a:off x="685800" y="60198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398439" name="Text Box 103">
            <a:extLst>
              <a:ext uri="{FF2B5EF4-FFF2-40B4-BE49-F238E27FC236}">
                <a16:creationId xmlns:a16="http://schemas.microsoft.com/office/drawing/2014/main" xmlns="" id="{585D00F2-FFD2-441A-B333-C0BAE422EEA2}"/>
              </a:ext>
            </a:extLst>
          </p:cNvPr>
          <p:cNvSpPr txBox="1">
            <a:spLocks noChangeArrowheads="1"/>
          </p:cNvSpPr>
          <p:nvPr/>
        </p:nvSpPr>
        <p:spPr bwMode="auto">
          <a:xfrm>
            <a:off x="-3017157" y="5803612"/>
            <a:ext cx="11925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a:solidFill>
                  <a:srgbClr val="FF0000"/>
                </a:solidFill>
                <a:latin typeface="Times New Roman" panose="02020603050405020304" pitchFamily="18" charset="0"/>
              </a:rPr>
              <a:t>                              </a:t>
            </a:r>
            <a:r>
              <a:rPr lang="vi-VN" altLang="en-US" b="1">
                <a:solidFill>
                  <a:srgbClr val="FF0000"/>
                </a:solidFill>
                <a:latin typeface="Times New Roman" panose="02020603050405020304" pitchFamily="18" charset="0"/>
              </a:rPr>
              <a:t>Trông thấy Ngựa đang ăn cỏ, Sói ta thế nào</a:t>
            </a:r>
            <a:r>
              <a:rPr lang="en-US" altLang="en-US" b="1">
                <a:solidFill>
                  <a:srgbClr val="FF0000"/>
                </a:solidFill>
                <a:latin typeface="Times New Roman" panose="02020603050405020304" pitchFamily="18" charset="0"/>
              </a:rPr>
              <a:t>?</a:t>
            </a:r>
          </a:p>
        </p:txBody>
      </p:sp>
      <p:sp>
        <p:nvSpPr>
          <p:cNvPr id="398440" name="Text Box 104">
            <a:extLst>
              <a:ext uri="{FF2B5EF4-FFF2-40B4-BE49-F238E27FC236}">
                <a16:creationId xmlns:a16="http://schemas.microsoft.com/office/drawing/2014/main" xmlns="" id="{9FA29770-7E84-4B03-855E-773932AF7B76}"/>
              </a:ext>
            </a:extLst>
          </p:cNvPr>
          <p:cNvSpPr txBox="1">
            <a:spLocks noChangeArrowheads="1"/>
          </p:cNvSpPr>
          <p:nvPr/>
        </p:nvSpPr>
        <p:spPr bwMode="auto">
          <a:xfrm>
            <a:off x="714375" y="5745956"/>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a:solidFill>
                  <a:srgbClr val="FF9900"/>
                </a:solidFill>
                <a:latin typeface="Times New Roman" panose="02020603050405020304" pitchFamily="18" charset="0"/>
              </a:rPr>
              <a:t>  </a:t>
            </a:r>
            <a:r>
              <a:rPr lang="en-US" altLang="en-US" b="1">
                <a:solidFill>
                  <a:srgbClr val="0000FF"/>
                </a:solidFill>
                <a:latin typeface="Times New Roman" panose="02020603050405020304" pitchFamily="18" charset="0"/>
              </a:rPr>
              <a:t>Ngựa đang gặm cỏ, Sói đang rỏ dãi vì thèm thịt ngựa.</a:t>
            </a:r>
            <a:r>
              <a:rPr lang="en-US" altLang="en-US" b="1">
                <a:solidFill>
                  <a:srgbClr val="FFFF00"/>
                </a:solidFill>
                <a:latin typeface="Times New Roman" panose="02020603050405020304" pitchFamily="18" charset="0"/>
              </a:rPr>
              <a:t>   </a:t>
            </a:r>
          </a:p>
        </p:txBody>
      </p:sp>
      <p:sp>
        <p:nvSpPr>
          <p:cNvPr id="398445" name="Line 109">
            <a:extLst>
              <a:ext uri="{FF2B5EF4-FFF2-40B4-BE49-F238E27FC236}">
                <a16:creationId xmlns:a16="http://schemas.microsoft.com/office/drawing/2014/main" xmlns="" id="{BCAD7512-E97E-4888-A04F-FF98282B4E26}"/>
              </a:ext>
            </a:extLst>
          </p:cNvPr>
          <p:cNvSpPr>
            <a:spLocks noChangeShapeType="1"/>
          </p:cNvSpPr>
          <p:nvPr/>
        </p:nvSpPr>
        <p:spPr bwMode="auto">
          <a:xfrm>
            <a:off x="6553200" y="6324600"/>
            <a:ext cx="1066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299" name="Nơi giữ chỗ cho Hình ảnh 15" descr="444838-619_1422605189.jpg">
            <a:extLst>
              <a:ext uri="{FF2B5EF4-FFF2-40B4-BE49-F238E27FC236}">
                <a16:creationId xmlns:a16="http://schemas.microsoft.com/office/drawing/2014/main" xmlns="" id="{0B9D1D78-30AD-4710-AF76-857C4AB45D12}"/>
              </a:ext>
            </a:extLst>
          </p:cNvPr>
          <p:cNvPicPr>
            <a:picLocks noGrp="1" noChangeAspect="1"/>
          </p:cNvPicPr>
          <p:nvPr>
            <p:ph type="pic" idx="1"/>
          </p:nvPr>
        </p:nvPicPr>
        <p:blipFill>
          <a:blip r:embed="rId3"/>
          <a:srcRect l="5556" r="5556"/>
          <a:stretch>
            <a:fillRect/>
          </a:stretch>
        </p:blipFill>
        <p:spPr>
          <a:xfrm>
            <a:off x="581025" y="355600"/>
            <a:ext cx="7981950" cy="5253038"/>
          </a:xfrm>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8439"/>
                                        </p:tgtEl>
                                        <p:attrNameLst>
                                          <p:attrName>style.visibility</p:attrName>
                                        </p:attrNameLst>
                                      </p:cBhvr>
                                      <p:to>
                                        <p:strVal val="visible"/>
                                      </p:to>
                                    </p:set>
                                    <p:animEffect transition="in" filter="box(in)">
                                      <p:cBhvr>
                                        <p:cTn id="7" dur="1000"/>
                                        <p:tgtEl>
                                          <p:spTgt spid="39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1000"/>
                                        <p:tgtEl>
                                          <p:spTgt spid="398439"/>
                                        </p:tgtEl>
                                      </p:cBhvr>
                                    </p:animEffect>
                                    <p:set>
                                      <p:cBhvr>
                                        <p:cTn id="12" dur="1" fill="hold">
                                          <p:stCondLst>
                                            <p:cond delay="999"/>
                                          </p:stCondLst>
                                        </p:cTn>
                                        <p:tgtEl>
                                          <p:spTgt spid="39843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8440"/>
                                        </p:tgtEl>
                                        <p:attrNameLst>
                                          <p:attrName>style.visibility</p:attrName>
                                        </p:attrNameLst>
                                      </p:cBhvr>
                                      <p:to>
                                        <p:strVal val="visible"/>
                                      </p:to>
                                    </p:set>
                                    <p:animEffect transition="in" filter="blinds(horizontal)">
                                      <p:cBhvr>
                                        <p:cTn id="17" dur="1000"/>
                                        <p:tgtEl>
                                          <p:spTgt spid="3984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98445"/>
                                        </p:tgtEl>
                                        <p:attrNameLst>
                                          <p:attrName>style.visibility</p:attrName>
                                        </p:attrNameLst>
                                      </p:cBhvr>
                                      <p:to>
                                        <p:strVal val="visible"/>
                                      </p:to>
                                    </p:set>
                                    <p:anim calcmode="lin" valueType="num">
                                      <p:cBhvr additive="base">
                                        <p:cTn id="22" dur="500" fill="hold"/>
                                        <p:tgtEl>
                                          <p:spTgt spid="398445"/>
                                        </p:tgtEl>
                                        <p:attrNameLst>
                                          <p:attrName>ppt_x</p:attrName>
                                        </p:attrNameLst>
                                      </p:cBhvr>
                                      <p:tavLst>
                                        <p:tav tm="0">
                                          <p:val>
                                            <p:strVal val="#ppt_x"/>
                                          </p:val>
                                        </p:tav>
                                        <p:tav tm="100000">
                                          <p:val>
                                            <p:strVal val="#ppt_x"/>
                                          </p:val>
                                        </p:tav>
                                      </p:tavLst>
                                    </p:anim>
                                    <p:anim calcmode="lin" valueType="num">
                                      <p:cBhvr additive="base">
                                        <p:cTn id="23" dur="500" fill="hold"/>
                                        <p:tgtEl>
                                          <p:spTgt spid="398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439" grpId="0"/>
      <p:bldP spid="398439" grpId="1"/>
      <p:bldP spid="3984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a:extLst>
              <a:ext uri="{FF2B5EF4-FFF2-40B4-BE49-F238E27FC236}">
                <a16:creationId xmlns:a16="http://schemas.microsoft.com/office/drawing/2014/main" xmlns="" id="{78F19B2D-4E2B-49CA-BA85-673EF95C4F70}"/>
              </a:ext>
            </a:extLst>
          </p:cNvPr>
          <p:cNvSpPr txBox="1">
            <a:spLocks noChangeArrowheads="1"/>
          </p:cNvSpPr>
          <p:nvPr/>
        </p:nvSpPr>
        <p:spPr bwMode="auto">
          <a:xfrm>
            <a:off x="2209800" y="5410200"/>
            <a:ext cx="533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a:solidFill>
                <a:srgbClr val="FF9900"/>
              </a:solidFill>
              <a:latin typeface="Times New Roman" panose="02020603050405020304" pitchFamily="18" charset="0"/>
            </a:endParaRPr>
          </a:p>
        </p:txBody>
      </p:sp>
      <p:sp>
        <p:nvSpPr>
          <p:cNvPr id="11267" name="Text Box 10">
            <a:extLst>
              <a:ext uri="{FF2B5EF4-FFF2-40B4-BE49-F238E27FC236}">
                <a16:creationId xmlns:a16="http://schemas.microsoft.com/office/drawing/2014/main" xmlns="" id="{B7E29EFD-129B-436B-AFF9-9384567BF64D}"/>
              </a:ext>
            </a:extLst>
          </p:cNvPr>
          <p:cNvSpPr txBox="1">
            <a:spLocks noChangeArrowheads="1"/>
          </p:cNvSpPr>
          <p:nvPr/>
        </p:nvSpPr>
        <p:spPr bwMode="auto">
          <a:xfrm>
            <a:off x="304800" y="59436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FF9900"/>
                </a:solidFill>
                <a:latin typeface="Times New Roman" panose="02020603050405020304" pitchFamily="18" charset="0"/>
              </a:rPr>
              <a:t>     </a:t>
            </a:r>
          </a:p>
        </p:txBody>
      </p:sp>
      <p:sp>
        <p:nvSpPr>
          <p:cNvPr id="11268" name="Text Box 11">
            <a:extLst>
              <a:ext uri="{FF2B5EF4-FFF2-40B4-BE49-F238E27FC236}">
                <a16:creationId xmlns:a16="http://schemas.microsoft.com/office/drawing/2014/main" xmlns="" id="{81029821-B657-4247-A21E-48810AFA1023}"/>
              </a:ext>
            </a:extLst>
          </p:cNvPr>
          <p:cNvSpPr txBox="1">
            <a:spLocks noChangeArrowheads="1"/>
          </p:cNvSpPr>
          <p:nvPr/>
        </p:nvSpPr>
        <p:spPr bwMode="auto">
          <a:xfrm>
            <a:off x="914400" y="60960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11269" name="Text Box 12">
            <a:extLst>
              <a:ext uri="{FF2B5EF4-FFF2-40B4-BE49-F238E27FC236}">
                <a16:creationId xmlns:a16="http://schemas.microsoft.com/office/drawing/2014/main" xmlns="" id="{FF85FF4E-E6E2-4D71-A8DF-B7B1E7686CD0}"/>
              </a:ext>
            </a:extLst>
          </p:cNvPr>
          <p:cNvSpPr txBox="1">
            <a:spLocks noChangeArrowheads="1"/>
          </p:cNvSpPr>
          <p:nvPr/>
        </p:nvSpPr>
        <p:spPr bwMode="auto">
          <a:xfrm>
            <a:off x="685800" y="6019800"/>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a:latin typeface=".VnTime" pitchFamily="34" charset="0"/>
              </a:rPr>
              <a:t> </a:t>
            </a:r>
            <a:endParaRPr lang="en-US" altLang="en-US">
              <a:solidFill>
                <a:srgbClr val="FF9900"/>
              </a:solidFill>
              <a:latin typeface="Times New Roman" panose="02020603050405020304" pitchFamily="18" charset="0"/>
            </a:endParaRPr>
          </a:p>
        </p:txBody>
      </p:sp>
      <p:sp>
        <p:nvSpPr>
          <p:cNvPr id="11270" name="Text Box 14">
            <a:extLst>
              <a:ext uri="{FF2B5EF4-FFF2-40B4-BE49-F238E27FC236}">
                <a16:creationId xmlns:a16="http://schemas.microsoft.com/office/drawing/2014/main" xmlns="" id="{18475A50-A785-4BA7-BD84-A60EABA15219}"/>
              </a:ext>
            </a:extLst>
          </p:cNvPr>
          <p:cNvSpPr txBox="1">
            <a:spLocks noChangeArrowheads="1"/>
          </p:cNvSpPr>
          <p:nvPr/>
        </p:nvSpPr>
        <p:spPr bwMode="auto">
          <a:xfrm>
            <a:off x="1219200" y="5791200"/>
            <a:ext cx="601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a:solidFill>
                  <a:srgbClr val="FF9900"/>
                </a:solidFill>
                <a:latin typeface="Times New Roman" panose="02020603050405020304" pitchFamily="18" charset="0"/>
              </a:rPr>
              <a:t>      </a:t>
            </a:r>
          </a:p>
        </p:txBody>
      </p:sp>
      <p:sp>
        <p:nvSpPr>
          <p:cNvPr id="11271" name="Text Box 15">
            <a:extLst>
              <a:ext uri="{FF2B5EF4-FFF2-40B4-BE49-F238E27FC236}">
                <a16:creationId xmlns:a16="http://schemas.microsoft.com/office/drawing/2014/main" xmlns="" id="{21144489-AC83-4CE9-94E3-55E37B8E798C}"/>
              </a:ext>
            </a:extLst>
          </p:cNvPr>
          <p:cNvSpPr txBox="1">
            <a:spLocks noChangeArrowheads="1"/>
          </p:cNvSpPr>
          <p:nvPr/>
        </p:nvSpPr>
        <p:spPr bwMode="auto">
          <a:xfrm>
            <a:off x="838200" y="5791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a:solidFill>
                  <a:srgbClr val="FF9900"/>
                </a:solidFill>
                <a:latin typeface="Times New Roman" panose="02020603050405020304" pitchFamily="18" charset="0"/>
              </a:rPr>
              <a:t>  </a:t>
            </a:r>
          </a:p>
        </p:txBody>
      </p:sp>
      <p:sp>
        <p:nvSpPr>
          <p:cNvPr id="520208" name="Text Box 16">
            <a:extLst>
              <a:ext uri="{FF2B5EF4-FFF2-40B4-BE49-F238E27FC236}">
                <a16:creationId xmlns:a16="http://schemas.microsoft.com/office/drawing/2014/main" xmlns="" id="{F0325437-2527-4D44-B252-FA7A01E8CCAE}"/>
              </a:ext>
            </a:extLst>
          </p:cNvPr>
          <p:cNvSpPr txBox="1">
            <a:spLocks noChangeArrowheads="1"/>
          </p:cNvSpPr>
          <p:nvPr/>
        </p:nvSpPr>
        <p:spPr bwMode="auto">
          <a:xfrm>
            <a:off x="-375557" y="5799818"/>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vi-VN" altLang="en-US" b="1">
                <a:solidFill>
                  <a:srgbClr val="FF0000"/>
                </a:solidFill>
                <a:latin typeface="Times New Roman" panose="02020603050405020304" pitchFamily="18" charset="0"/>
              </a:rPr>
              <a:t>Tranh 2: Sói làm gì để lừa Ngựa</a:t>
            </a:r>
            <a:r>
              <a:rPr lang="en-US" altLang="en-US" b="1">
                <a:solidFill>
                  <a:srgbClr val="FF0000"/>
                </a:solidFill>
                <a:latin typeface="Times New Roman" panose="02020603050405020304" pitchFamily="18" charset="0"/>
              </a:rPr>
              <a:t> ?</a:t>
            </a:r>
          </a:p>
        </p:txBody>
      </p:sp>
      <p:sp>
        <p:nvSpPr>
          <p:cNvPr id="520209" name="Text Box 17">
            <a:extLst>
              <a:ext uri="{FF2B5EF4-FFF2-40B4-BE49-F238E27FC236}">
                <a16:creationId xmlns:a16="http://schemas.microsoft.com/office/drawing/2014/main" xmlns="" id="{D2C7FBF5-E71A-41CA-9E09-29115BB95024}"/>
              </a:ext>
            </a:extLst>
          </p:cNvPr>
          <p:cNvSpPr txBox="1">
            <a:spLocks noChangeArrowheads="1"/>
          </p:cNvSpPr>
          <p:nvPr/>
        </p:nvSpPr>
        <p:spPr bwMode="auto">
          <a:xfrm>
            <a:off x="419100" y="5547519"/>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solidFill>
                  <a:srgbClr val="0000FF"/>
                </a:solidFill>
                <a:latin typeface="Times New Roman" panose="02020603050405020304" pitchFamily="18" charset="0"/>
              </a:rPr>
              <a:t>Sói mặc áo khoác trắng, đội mũ thêu chữ thập đỏ, đeo ống nghe, đeo kính, giả làm bác sĩ.</a:t>
            </a:r>
          </a:p>
        </p:txBody>
      </p:sp>
      <p:pic>
        <p:nvPicPr>
          <p:cNvPr id="13323" name="Nơi giữ chỗ cho Hình ảnh 17" descr="tải xuống.jpg">
            <a:extLst>
              <a:ext uri="{FF2B5EF4-FFF2-40B4-BE49-F238E27FC236}">
                <a16:creationId xmlns:a16="http://schemas.microsoft.com/office/drawing/2014/main" xmlns="" id="{028E8BB4-D7EA-4F2A-A132-347BDB9D9E30}"/>
              </a:ext>
            </a:extLst>
          </p:cNvPr>
          <p:cNvPicPr>
            <a:picLocks noGrp="1" noChangeAspect="1"/>
          </p:cNvPicPr>
          <p:nvPr>
            <p:ph type="pic" idx="1"/>
          </p:nvPr>
        </p:nvPicPr>
        <p:blipFill>
          <a:blip r:embed="rId3"/>
          <a:srcRect t="208" b="208"/>
          <a:stretch>
            <a:fillRect/>
          </a:stretch>
        </p:blipFill>
        <p:spPr>
          <a:xfrm>
            <a:off x="550863" y="303213"/>
            <a:ext cx="8270875" cy="4962525"/>
          </a:xfrm>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0208"/>
                                        </p:tgtEl>
                                        <p:attrNameLst>
                                          <p:attrName>style.visibility</p:attrName>
                                        </p:attrNameLst>
                                      </p:cBhvr>
                                      <p:to>
                                        <p:strVal val="visible"/>
                                      </p:to>
                                    </p:set>
                                    <p:animEffect transition="in" filter="diamond(in)">
                                      <p:cBhvr>
                                        <p:cTn id="7" dur="2000"/>
                                        <p:tgtEl>
                                          <p:spTgt spid="520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520208"/>
                                        </p:tgtEl>
                                      </p:cBhvr>
                                    </p:animEffect>
                                    <p:set>
                                      <p:cBhvr>
                                        <p:cTn id="12" dur="1" fill="hold">
                                          <p:stCondLst>
                                            <p:cond delay="1999"/>
                                          </p:stCondLst>
                                        </p:cTn>
                                        <p:tgtEl>
                                          <p:spTgt spid="5202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0209"/>
                                        </p:tgtEl>
                                        <p:attrNameLst>
                                          <p:attrName>style.visibility</p:attrName>
                                        </p:attrNameLst>
                                      </p:cBhvr>
                                      <p:to>
                                        <p:strVal val="visible"/>
                                      </p:to>
                                    </p:set>
                                    <p:animEffect transition="in" filter="diamond(in)">
                                      <p:cBhvr>
                                        <p:cTn id="17" dur="2000"/>
                                        <p:tgtEl>
                                          <p:spTgt spid="520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8" grpId="0"/>
      <p:bldP spid="520208" grpId="1"/>
      <p:bldP spid="52020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1.3|1.5|1.5|1.5|2.5|2.5|1.4|0.7"/>
</p:tagLst>
</file>

<file path=ppt/tags/tag2.xml><?xml version="1.0" encoding="utf-8"?>
<p:tagLst xmlns:a="http://schemas.openxmlformats.org/drawingml/2006/main" xmlns:r="http://schemas.openxmlformats.org/officeDocument/2006/relationships" xmlns:p="http://schemas.openxmlformats.org/presentationml/2006/main">
  <p:tag name="TIMING" val="|0.5|1.3|1.5|1.5|1.5|2.5|2.5|1.4|0.7"/>
</p:tagLst>
</file>

<file path=ppt/tags/tag3.xml><?xml version="1.0" encoding="utf-8"?>
<p:tagLst xmlns:a="http://schemas.openxmlformats.org/drawingml/2006/main" xmlns:r="http://schemas.openxmlformats.org/officeDocument/2006/relationships" xmlns:p="http://schemas.openxmlformats.org/presentationml/2006/main">
  <p:tag name="TIMING" val="|0.5|1.3|1.5|1.5|1.5|2.5|2.5|1.4|0.7"/>
</p:tagLst>
</file>

<file path=ppt/tags/tag4.xml><?xml version="1.0" encoding="utf-8"?>
<p:tagLst xmlns:a="http://schemas.openxmlformats.org/drawingml/2006/main" xmlns:r="http://schemas.openxmlformats.org/officeDocument/2006/relationships" xmlns:p="http://schemas.openxmlformats.org/presentationml/2006/main">
  <p:tag name="TIMING" val="|0.5|1.3|1.5|1.5|1.5|2.5|2.5|1.4|0.7"/>
</p:tagLst>
</file>

<file path=ppt/tags/tag5.xml><?xml version="1.0" encoding="utf-8"?>
<p:tagLst xmlns:a="http://schemas.openxmlformats.org/drawingml/2006/main" xmlns:r="http://schemas.openxmlformats.org/officeDocument/2006/relationships" xmlns:p="http://schemas.openxmlformats.org/presentationml/2006/main">
  <p:tag name="TIMING" val="|0.3|0.5|0.6|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2382</TotalTime>
  <Words>236</Words>
  <Application>Microsoft Office PowerPoint</Application>
  <PresentationFormat>On-screen Show (4:3)</PresentationFormat>
  <Paragraphs>33</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8 Ly Dao Thanh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Phan Son</dc:creator>
  <cp:lastModifiedBy>my ducument</cp:lastModifiedBy>
  <cp:revision>180</cp:revision>
  <cp:lastPrinted>1601-01-01T00:00:00Z</cp:lastPrinted>
  <dcterms:created xsi:type="dcterms:W3CDTF">2004-06-04T02:07:06Z</dcterms:created>
  <dcterms:modified xsi:type="dcterms:W3CDTF">2021-02-16T04:52:35Z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